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smtClean="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smtClean="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smtClean="0"/>
              <a:t>•The </a:t>
            </a:r>
            <a:r>
              <a:rPr lang="en-GB" sz="800" dirty="0"/>
              <a:t>top of the page must contain their Company name and logo heading </a:t>
            </a:r>
          </a:p>
          <a:p>
            <a:pPr marL="91440" lvl="0" indent="0">
              <a:spcBef>
                <a:spcPts val="0"/>
              </a:spcBef>
              <a:buSzPts val="2200"/>
              <a:buNone/>
            </a:pPr>
            <a:r>
              <a:rPr lang="en-GB" sz="800" dirty="0" smtClean="0"/>
              <a:t>•A </a:t>
            </a:r>
            <a:r>
              <a:rPr lang="en-GB" sz="800" dirty="0"/>
              <a:t>footer containing their contact details</a:t>
            </a:r>
          </a:p>
          <a:p>
            <a:pPr marL="91440" lvl="0" indent="0">
              <a:spcBef>
                <a:spcPts val="0"/>
              </a:spcBef>
              <a:buSzPts val="2200"/>
              <a:buNone/>
            </a:pPr>
            <a:r>
              <a:rPr lang="en-GB" sz="800" dirty="0" smtClean="0"/>
              <a:t>•The </a:t>
            </a:r>
            <a:r>
              <a:rPr lang="en-GB" sz="800" dirty="0"/>
              <a:t>GUI should clearly display each of the vehicles with a photo, daily hire price and their corresponding description</a:t>
            </a:r>
          </a:p>
          <a:p>
            <a:pPr marL="91440" lvl="0" indent="0">
              <a:spcBef>
                <a:spcPts val="0"/>
              </a:spcBef>
              <a:buSzPts val="2200"/>
              <a:buNone/>
            </a:pPr>
            <a:r>
              <a:rPr lang="en-GB" sz="800" dirty="0" smtClean="0"/>
              <a:t>•The </a:t>
            </a:r>
            <a:r>
              <a:rPr lang="en-GB" sz="800" dirty="0"/>
              <a:t>user should then be allowed to select a vehicle</a:t>
            </a:r>
          </a:p>
          <a:p>
            <a:pPr marL="91440" lvl="0" indent="0">
              <a:spcBef>
                <a:spcPts val="0"/>
              </a:spcBef>
              <a:buSzPts val="2200"/>
              <a:buNone/>
            </a:pPr>
            <a:r>
              <a:rPr lang="en-GB" sz="800" dirty="0" smtClean="0"/>
              <a:t>•Allow </a:t>
            </a:r>
            <a:r>
              <a:rPr lang="en-GB" sz="800" dirty="0"/>
              <a:t>users to select from extra options (listed above)</a:t>
            </a:r>
          </a:p>
          <a:p>
            <a:pPr marL="91440" lvl="0" indent="0">
              <a:spcBef>
                <a:spcPts val="0"/>
              </a:spcBef>
              <a:buSzPts val="2200"/>
              <a:buNone/>
            </a:pPr>
            <a:r>
              <a:rPr lang="en-GB" sz="800" dirty="0" smtClean="0"/>
              <a:t>•Select </a:t>
            </a:r>
            <a:r>
              <a:rPr lang="en-GB" sz="800" dirty="0"/>
              <a:t>their number of days – number input (max 14)</a:t>
            </a:r>
          </a:p>
          <a:p>
            <a:pPr marL="91440" lvl="0" indent="0">
              <a:spcBef>
                <a:spcPts val="0"/>
              </a:spcBef>
              <a:buSzPts val="2200"/>
              <a:buNone/>
            </a:pPr>
            <a:r>
              <a:rPr lang="en-GB" sz="800" dirty="0" smtClean="0"/>
              <a:t>•Pick </a:t>
            </a:r>
            <a:r>
              <a:rPr lang="en-GB" sz="800" dirty="0"/>
              <a:t>up date – date input   </a:t>
            </a:r>
          </a:p>
          <a:p>
            <a:pPr marL="91440" lvl="0" indent="0">
              <a:spcBef>
                <a:spcPts val="0"/>
              </a:spcBef>
              <a:buSzPts val="2200"/>
              <a:buNone/>
            </a:pPr>
            <a:r>
              <a:rPr lang="en-GB" sz="800" dirty="0" smtClean="0"/>
              <a:t>•A </a:t>
            </a:r>
            <a:r>
              <a:rPr lang="en-GB" sz="800" dirty="0"/>
              <a:t>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smtClean="0"/>
              <a:t>•First </a:t>
            </a:r>
            <a:r>
              <a:rPr lang="en-GB" sz="800" dirty="0"/>
              <a:t>name</a:t>
            </a:r>
          </a:p>
          <a:p>
            <a:pPr marL="91440" lvl="0" indent="0">
              <a:spcBef>
                <a:spcPts val="0"/>
              </a:spcBef>
              <a:buSzPts val="2200"/>
              <a:buNone/>
            </a:pPr>
            <a:r>
              <a:rPr lang="en-GB" sz="800" dirty="0" smtClean="0"/>
              <a:t>•Last </a:t>
            </a:r>
            <a:r>
              <a:rPr lang="en-GB" sz="800" dirty="0"/>
              <a:t>name </a:t>
            </a:r>
          </a:p>
          <a:p>
            <a:pPr marL="91440" lvl="0" indent="0">
              <a:spcBef>
                <a:spcPts val="0"/>
              </a:spcBef>
              <a:buSzPts val="2200"/>
              <a:buNone/>
            </a:pPr>
            <a:r>
              <a:rPr lang="en-GB" sz="800" dirty="0" smtClean="0"/>
              <a:t>•Age </a:t>
            </a:r>
            <a:r>
              <a:rPr lang="en-GB" sz="800" dirty="0"/>
              <a:t>(if they are younger than 25, they cannot make a reservation)</a:t>
            </a:r>
          </a:p>
          <a:p>
            <a:pPr marL="91440" lvl="0" indent="0">
              <a:spcBef>
                <a:spcPts val="0"/>
              </a:spcBef>
              <a:buSzPts val="2200"/>
              <a:buNone/>
            </a:pPr>
            <a:r>
              <a:rPr lang="en-GB" sz="800" dirty="0" smtClean="0"/>
              <a:t>•Cell </a:t>
            </a:r>
            <a:r>
              <a:rPr lang="en-GB" sz="800" dirty="0"/>
              <a:t>phone number</a:t>
            </a:r>
          </a:p>
          <a:p>
            <a:pPr marL="91440" lvl="0" indent="0">
              <a:spcBef>
                <a:spcPts val="0"/>
              </a:spcBef>
              <a:buSzPts val="2200"/>
              <a:buNone/>
            </a:pPr>
            <a:r>
              <a:rPr lang="en-GB" sz="800" dirty="0" smtClean="0"/>
              <a:t>•Email </a:t>
            </a:r>
            <a:r>
              <a:rPr lang="en-GB" sz="800" dirty="0"/>
              <a:t>address</a:t>
            </a:r>
          </a:p>
          <a:p>
            <a:pPr marL="91440" lvl="0" indent="0">
              <a:spcBef>
                <a:spcPts val="0"/>
              </a:spcBef>
              <a:buSzPts val="2200"/>
              <a:buNone/>
            </a:pPr>
            <a:r>
              <a:rPr lang="en-GB" sz="800" dirty="0" smtClean="0"/>
              <a:t>•A </a:t>
            </a:r>
            <a:r>
              <a:rPr lang="en-GB" sz="800" dirty="0"/>
              <a:t>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smtClean="0"/>
              <a:t>The </a:t>
            </a:r>
            <a:r>
              <a:rPr lang="en-GB" sz="800" dirty="0"/>
              <a:t>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smtClean="0"/>
          </a:p>
          <a:p>
            <a:pPr marL="114300" lvl="0" indent="0">
              <a:buNone/>
            </a:pPr>
            <a:r>
              <a:rPr lang="en-US" sz="800" dirty="0" smtClean="0"/>
              <a:t>Extra </a:t>
            </a:r>
            <a:r>
              <a:rPr lang="en-US" sz="800" dirty="0"/>
              <a:t>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smtClean="0"/>
              <a:t>the </a:t>
            </a:r>
            <a:r>
              <a:rPr lang="en-US" sz="800" b="1" dirty="0"/>
              <a:t>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24128" y="585216"/>
            <a:ext cx="1018434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2:IDEATE (HIGH FIDELITY WIREFRAME)</a:t>
            </a:r>
            <a:endParaRPr b="1"/>
          </a:p>
        </p:txBody>
      </p:sp>
      <p:sp>
        <p:nvSpPr>
          <p:cNvPr id="205" name="Google Shape;205;p1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
        <p:nvSpPr>
          <p:cNvPr id="7" name="TextBox 6"/>
          <p:cNvSpPr txBox="1"/>
          <p:nvPr/>
        </p:nvSpPr>
        <p:spPr>
          <a:xfrm>
            <a:off x="381000" y="2286000"/>
            <a:ext cx="1336964" cy="307777"/>
          </a:xfrm>
          <a:prstGeom prst="rect">
            <a:avLst/>
          </a:prstGeom>
          <a:noFill/>
        </p:spPr>
        <p:txBody>
          <a:bodyPr wrap="square" rtlCol="0">
            <a:spAutoFit/>
          </a:bodyPr>
          <a:lstStyle/>
          <a:p>
            <a:r>
              <a:rPr lang="en-GB" dirty="0" smtClean="0"/>
              <a:t>Votes:</a:t>
            </a:r>
            <a:endParaRPr lang="en-GB" dirty="0"/>
          </a:p>
        </p:txBody>
      </p:sp>
      <p:sp>
        <p:nvSpPr>
          <p:cNvPr id="10" name="TextBox 9"/>
          <p:cNvSpPr txBox="1"/>
          <p:nvPr/>
        </p:nvSpPr>
        <p:spPr>
          <a:xfrm>
            <a:off x="457200" y="4142509"/>
            <a:ext cx="1336964" cy="307777"/>
          </a:xfrm>
          <a:prstGeom prst="rect">
            <a:avLst/>
          </a:prstGeom>
          <a:noFill/>
        </p:spPr>
        <p:txBody>
          <a:bodyPr wrap="square" rtlCol="0">
            <a:spAutoFit/>
          </a:bodyPr>
          <a:lstStyle/>
          <a:p>
            <a:r>
              <a:rPr lang="en-GB" dirty="0" smtClean="0"/>
              <a:t>Votes:</a:t>
            </a:r>
            <a:endParaRPr lang="en-GB" dirty="0"/>
          </a:p>
        </p:txBody>
      </p:sp>
      <p:sp>
        <p:nvSpPr>
          <p:cNvPr id="11" name="TextBox 10"/>
          <p:cNvSpPr txBox="1"/>
          <p:nvPr/>
        </p:nvSpPr>
        <p:spPr>
          <a:xfrm>
            <a:off x="10075718" y="2286000"/>
            <a:ext cx="1336964" cy="307777"/>
          </a:xfrm>
          <a:prstGeom prst="rect">
            <a:avLst/>
          </a:prstGeom>
          <a:noFill/>
        </p:spPr>
        <p:txBody>
          <a:bodyPr wrap="square" rtlCol="0">
            <a:spAutoFit/>
          </a:bodyPr>
          <a:lstStyle/>
          <a:p>
            <a:r>
              <a:rPr lang="en-GB" dirty="0" smtClean="0"/>
              <a:t>Votes:</a:t>
            </a:r>
            <a:endParaRPr lang="en-GB" dirty="0"/>
          </a:p>
        </p:txBody>
      </p:sp>
      <p:sp>
        <p:nvSpPr>
          <p:cNvPr id="12" name="TextBox 11"/>
          <p:cNvSpPr txBox="1"/>
          <p:nvPr/>
        </p:nvSpPr>
        <p:spPr>
          <a:xfrm>
            <a:off x="10151918" y="4142509"/>
            <a:ext cx="1336964" cy="307777"/>
          </a:xfrm>
          <a:prstGeom prst="rect">
            <a:avLst/>
          </a:prstGeom>
          <a:noFill/>
        </p:spPr>
        <p:txBody>
          <a:bodyPr wrap="square" rtlCol="0">
            <a:spAutoFit/>
          </a:bodyPr>
          <a:lstStyle/>
          <a:p>
            <a:r>
              <a:rPr lang="en-GB" dirty="0" smtClean="0"/>
              <a:t>Votes:</a:t>
            </a: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75956" y="4582979"/>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
        <p:nvSpPr>
          <p:cNvPr id="8" name="TextBox 7"/>
          <p:cNvSpPr txBox="1"/>
          <p:nvPr/>
        </p:nvSpPr>
        <p:spPr>
          <a:xfrm>
            <a:off x="938992" y="3196240"/>
            <a:ext cx="1336964" cy="307777"/>
          </a:xfrm>
          <a:prstGeom prst="rect">
            <a:avLst/>
          </a:prstGeom>
          <a:noFill/>
        </p:spPr>
        <p:txBody>
          <a:bodyPr wrap="square" rtlCol="0">
            <a:spAutoFit/>
          </a:bodyPr>
          <a:lstStyle/>
          <a:p>
            <a:r>
              <a:rPr lang="en-GB" dirty="0" smtClean="0"/>
              <a:t>Votes:</a:t>
            </a:r>
            <a:endParaRPr lang="en-GB" dirty="0"/>
          </a:p>
        </p:txBody>
      </p:sp>
      <p:sp>
        <p:nvSpPr>
          <p:cNvPr id="9" name="TextBox 8"/>
          <p:cNvSpPr txBox="1"/>
          <p:nvPr/>
        </p:nvSpPr>
        <p:spPr>
          <a:xfrm>
            <a:off x="1015192" y="5052749"/>
            <a:ext cx="1336964" cy="307777"/>
          </a:xfrm>
          <a:prstGeom prst="rect">
            <a:avLst/>
          </a:prstGeom>
          <a:noFill/>
        </p:spPr>
        <p:txBody>
          <a:bodyPr wrap="square" rtlCol="0">
            <a:spAutoFit/>
          </a:bodyPr>
          <a:lstStyle/>
          <a:p>
            <a:r>
              <a:rPr lang="en-GB" dirty="0" smtClean="0"/>
              <a:t>Votes:</a:t>
            </a:r>
            <a:endParaRPr lang="en-GB" dirty="0"/>
          </a:p>
        </p:txBody>
      </p:sp>
      <p:sp>
        <p:nvSpPr>
          <p:cNvPr id="10" name="TextBox 9"/>
          <p:cNvSpPr txBox="1"/>
          <p:nvPr/>
        </p:nvSpPr>
        <p:spPr>
          <a:xfrm>
            <a:off x="5825802" y="3042351"/>
            <a:ext cx="1336964" cy="307777"/>
          </a:xfrm>
          <a:prstGeom prst="rect">
            <a:avLst/>
          </a:prstGeom>
          <a:noFill/>
        </p:spPr>
        <p:txBody>
          <a:bodyPr wrap="square" rtlCol="0">
            <a:spAutoFit/>
          </a:bodyPr>
          <a:lstStyle/>
          <a:p>
            <a:r>
              <a:rPr lang="en-GB" dirty="0" smtClean="0"/>
              <a:t>Votes:</a:t>
            </a:r>
            <a:endParaRPr lang="en-GB" dirty="0"/>
          </a:p>
        </p:txBody>
      </p:sp>
      <p:sp>
        <p:nvSpPr>
          <p:cNvPr id="11" name="TextBox 10"/>
          <p:cNvSpPr txBox="1"/>
          <p:nvPr/>
        </p:nvSpPr>
        <p:spPr>
          <a:xfrm>
            <a:off x="5902002" y="4898860"/>
            <a:ext cx="1336964" cy="307777"/>
          </a:xfrm>
          <a:prstGeom prst="rect">
            <a:avLst/>
          </a:prstGeom>
          <a:noFill/>
        </p:spPr>
        <p:txBody>
          <a:bodyPr wrap="square" rtlCol="0">
            <a:spAutoFit/>
          </a:bodyPr>
          <a:lstStyle/>
          <a:p>
            <a:r>
              <a:rPr lang="en-GB" dirty="0" smtClean="0"/>
              <a:t>Votes:</a:t>
            </a: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sp>
        <p:nvSpPr>
          <p:cNvPr id="235" name="Google Shape;235;p1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smtClean="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www.budget.co.nz</a:t>
            </a:r>
            <a:endParaRPr/>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TotalTime>
  <Words>1420</Words>
  <Application>Microsoft Office PowerPoint</Application>
  <PresentationFormat>Widescreen</PresentationFormat>
  <Paragraphs>143</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6</cp:revision>
  <dcterms:created xsi:type="dcterms:W3CDTF">2019-08-05T00:18:44Z</dcterms:created>
  <dcterms:modified xsi:type="dcterms:W3CDTF">2020-06-09T00:03:54Z</dcterms:modified>
</cp:coreProperties>
</file>